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5" r:id="rId5"/>
    <p:sldId id="275" r:id="rId6"/>
    <p:sldId id="258" r:id="rId7"/>
    <p:sldId id="289" r:id="rId8"/>
    <p:sldId id="276" r:id="rId9"/>
    <p:sldId id="277" r:id="rId10"/>
    <p:sldId id="290" r:id="rId11"/>
    <p:sldId id="278" r:id="rId12"/>
    <p:sldId id="279" r:id="rId13"/>
    <p:sldId id="280" r:id="rId14"/>
    <p:sldId id="281" r:id="rId15"/>
    <p:sldId id="305" r:id="rId16"/>
    <p:sldId id="304" r:id="rId17"/>
    <p:sldId id="306" r:id="rId18"/>
    <p:sldId id="297" r:id="rId19"/>
    <p:sldId id="283" r:id="rId20"/>
    <p:sldId id="288" r:id="rId21"/>
    <p:sldId id="286" r:id="rId22"/>
    <p:sldId id="287" r:id="rId23"/>
    <p:sldId id="284" r:id="rId24"/>
    <p:sldId id="291" r:id="rId25"/>
    <p:sldId id="292" r:id="rId26"/>
    <p:sldId id="293" r:id="rId27"/>
    <p:sldId id="294" r:id="rId28"/>
    <p:sldId id="299" r:id="rId29"/>
    <p:sldId id="295" r:id="rId30"/>
    <p:sldId id="296" r:id="rId31"/>
    <p:sldId id="307" r:id="rId32"/>
    <p:sldId id="308" r:id="rId33"/>
    <p:sldId id="303" r:id="rId34"/>
    <p:sldId id="302" r:id="rId35"/>
    <p:sldId id="30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919"/>
    <a:srgbClr val="EC421D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9-4965-A743-7ACFA37B30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9-4965-A743-7ACFA37B30BD}"/>
              </c:ext>
            </c:extLst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21.11.2017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53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21.11.2017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21.11.2017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21.11.2017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21.11.2017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A327E-C5C1-4742-98C8-B6C17CC3C69F}"/>
              </a:ext>
            </a:extLst>
          </p:cNvPr>
          <p:cNvSpPr txBox="1"/>
          <p:nvPr/>
        </p:nvSpPr>
        <p:spPr>
          <a:xfrm>
            <a:off x="6896921" y="656738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900" dirty="0"/>
              <a:t>https://pbs.twimg.com/profile_images/718051214706008064/e6hMIq4g.jpg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7800738" y="4472936"/>
              <a:ext cx="2880629" cy="310820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Plattformen (XING, ...)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7755063" y="4069294"/>
              <a:ext cx="2951986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369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54674"/>
              <a:ext cx="139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5" y="3647571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F7F6B8-05A1-42B1-84D8-41F60A7036A3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36E528C-F629-49FF-AA6F-664D0B3DD152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6AA0F768-4515-4A85-81D0-05A90DA7A969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F5E0B1-DD3A-4995-9981-3FBF5CFFDD3E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D6C230-DD44-4AC5-9974-8D447F68669D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B2F110F-DDD1-4650-AD5E-B7044D14E1FE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4F062BEF-A263-41E5-A80E-039D4FA8D643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0938FF9-5C71-4C4C-B0B3-FEB59B491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2"/>
          <a:stretch/>
        </p:blipFill>
        <p:spPr>
          <a:xfrm>
            <a:off x="2957343" y="3619020"/>
            <a:ext cx="1790979" cy="2346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94060FD-7A34-419C-8DFF-563A2FBEE643}"/>
              </a:ext>
            </a:extLst>
          </p:cNvPr>
          <p:cNvSpPr txBox="1"/>
          <p:nvPr/>
        </p:nvSpPr>
        <p:spPr>
          <a:xfrm>
            <a:off x="1403208" y="5997209"/>
            <a:ext cx="49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https://www.startupfesteurope.com/site/wp-content/uploads/2017/06/Rabobank.png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77511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Quelle: https://upload.wikimedia.org/wikipedia/commons/c/c2/EY_Logo_Beam_Tag_Stacked_RGB_EN.png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https://www.abnamro.com/en/images/Images/ABN_AMRO/310x194-Logo_ABN_AMRO.jpg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https://media.licdn.com/mpr/mpr/shrink_200_200/AAEAAQAAAAAAAAbzAAAAJDYwNWYzNDQ3LWIxOTYtNDk5MC04NjkxLWY3ZTdlZWE4MDMzOQ.png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17" y="3623813"/>
            <a:ext cx="1807407" cy="212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68D4D8-A148-44BF-8014-8B90FBDB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65">
            <a:off x="2687545" y="3841695"/>
            <a:ext cx="2490897" cy="155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56DACC5-F94E-4847-927D-D0572D11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718">
            <a:off x="2971313" y="3645577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4582873" y="5509383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0785461">
            <a:off x="5003319" y="4848301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142427">
            <a:off x="4351620" y="550706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698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C56ACC6-6111-4188-8DB6-3BF48550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5" y="2421486"/>
            <a:ext cx="1621708" cy="210547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86DDE09-F7F0-4E84-88D9-8AB99ED94F2F}"/>
              </a:ext>
            </a:extLst>
          </p:cNvPr>
          <p:cNvSpPr txBox="1"/>
          <p:nvPr/>
        </p:nvSpPr>
        <p:spPr>
          <a:xfrm>
            <a:off x="1801810" y="2812502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2BA1541-B49D-46AF-9A10-641F42BA8F51}"/>
              </a:ext>
            </a:extLst>
          </p:cNvPr>
          <p:cNvSpPr txBox="1"/>
          <p:nvPr/>
        </p:nvSpPr>
        <p:spPr>
          <a:xfrm>
            <a:off x="9107448" y="2812501"/>
            <a:ext cx="77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€</a:t>
            </a:r>
          </a:p>
        </p:txBody>
      </p:sp>
      <p:sp>
        <p:nvSpPr>
          <p:cNvPr id="34" name="Pfeil: nach unten gekrümmt 33">
            <a:extLst>
              <a:ext uri="{FF2B5EF4-FFF2-40B4-BE49-F238E27FC236}">
                <a16:creationId xmlns:a16="http://schemas.microsoft.com/office/drawing/2014/main" id="{68B373B2-A5EB-4468-9134-AF47DC9C5B3D}"/>
              </a:ext>
            </a:extLst>
          </p:cNvPr>
          <p:cNvSpPr/>
          <p:nvPr/>
        </p:nvSpPr>
        <p:spPr>
          <a:xfrm>
            <a:off x="2063555" y="1853922"/>
            <a:ext cx="3738879" cy="8874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D65E976C-C026-4CD0-BC7B-ED9EE2A38BF7}"/>
              </a:ext>
            </a:extLst>
          </p:cNvPr>
          <p:cNvSpPr/>
          <p:nvPr/>
        </p:nvSpPr>
        <p:spPr>
          <a:xfrm>
            <a:off x="6300276" y="4292322"/>
            <a:ext cx="3420354" cy="904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B779DCB-762D-4F58-93D7-0A81B9072B12}"/>
              </a:ext>
            </a:extLst>
          </p:cNvPr>
          <p:cNvSpPr/>
          <p:nvPr/>
        </p:nvSpPr>
        <p:spPr>
          <a:xfrm>
            <a:off x="1504755" y="2812501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F4BB824-E0EC-40EA-995A-B25B2683E9D9}"/>
              </a:ext>
            </a:extLst>
          </p:cNvPr>
          <p:cNvSpPr/>
          <p:nvPr/>
        </p:nvSpPr>
        <p:spPr>
          <a:xfrm>
            <a:off x="8845703" y="2774949"/>
            <a:ext cx="1330960" cy="139854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ECF1913-7136-4B6D-8422-0910E319DF85}"/>
              </a:ext>
            </a:extLst>
          </p:cNvPr>
          <p:cNvSpPr txBox="1"/>
          <p:nvPr/>
        </p:nvSpPr>
        <p:spPr>
          <a:xfrm>
            <a:off x="575696" y="5918771"/>
            <a:ext cx="969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[2] Quelle: https://cdn.pixabay.com/photo/2012/04/10/22/36/folder-26685_960_720.png (Stand: 17.11.2017)</a:t>
            </a:r>
          </a:p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[3] Quelle: http://www.publicdomainpictures.net/pictures/140000/velka/red-percent-symbol.jpg (Stand: 17.11.2017)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5BE44D-792A-4812-955F-B9E144A3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9" y="2297651"/>
            <a:ext cx="1807407" cy="1680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E8D75DCB-6F01-487B-9A4A-9351657555C6}"/>
              </a:ext>
            </a:extLst>
          </p:cNvPr>
          <p:cNvSpPr txBox="1"/>
          <p:nvPr/>
        </p:nvSpPr>
        <p:spPr>
          <a:xfrm>
            <a:off x="8272321" y="3737179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35381B-7E83-420F-BE21-E41B577A9ECE}"/>
              </a:ext>
            </a:extLst>
          </p:cNvPr>
          <p:cNvSpPr txBox="1"/>
          <p:nvPr/>
        </p:nvSpPr>
        <p:spPr>
          <a:xfrm rot="2248853">
            <a:off x="7840650" y="4017614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CFBCC163-4912-4DB1-B774-928F6DFA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09">
            <a:off x="6845453" y="2289554"/>
            <a:ext cx="1807407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A25DDE1-9FBE-494C-9D9C-561259B33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8825">
            <a:off x="6895018" y="2269866"/>
            <a:ext cx="1558482" cy="1558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DBD31C0-ECCE-4791-9C0C-8946C6F19820}"/>
              </a:ext>
            </a:extLst>
          </p:cNvPr>
          <p:cNvSpPr txBox="1"/>
          <p:nvPr/>
        </p:nvSpPr>
        <p:spPr>
          <a:xfrm rot="19986607">
            <a:off x="7226042" y="3788050"/>
            <a:ext cx="53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271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6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Finanzierung: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 über Kickstarter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Einnahmen: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Kooperation mit kleine und großen </a:t>
            </a:r>
            <a:r>
              <a:rPr lang="de-DE" dirty="0"/>
              <a:t>Rekrutierern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Kunden Ernst &amp; Young, ABN AMRO, AIMS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ABFF185-A330-48C8-87D7-4643A13AB7EE}"/>
              </a:ext>
            </a:extLst>
          </p:cNvPr>
          <p:cNvSpPr txBox="1"/>
          <p:nvPr/>
        </p:nvSpPr>
        <p:spPr>
          <a:xfrm>
            <a:off x="838200" y="5844778"/>
            <a:ext cx="9464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 (Stand: 18.11.2017)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 (Stand: 18.11.2017)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622606"/>
            <a:chOff x="186433" y="2625221"/>
            <a:chExt cx="10200442" cy="1622606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767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Idee</a:t>
              </a:r>
              <a:endParaRPr lang="de-DE" sz="2000" b="1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278176" y="2633435"/>
              <a:ext cx="1515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Gründung</a:t>
              </a:r>
              <a:endParaRPr lang="de-DE" b="1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896588" y="2628017"/>
              <a:ext cx="1134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Launch</a:t>
              </a:r>
              <a:endParaRPr lang="de-DE" b="1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804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2012</a:t>
              </a:r>
              <a:endParaRPr lang="de-DE" b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132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045086" y="2633435"/>
              <a:ext cx="1617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Kickstarter</a:t>
              </a:r>
              <a:endParaRPr lang="de-DE" b="1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135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06/2017</a:t>
              </a:r>
              <a:endParaRPr lang="de-DE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552703" y="2625221"/>
              <a:ext cx="1620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Anpassung</a:t>
              </a:r>
              <a:endParaRPr lang="de-DE" b="1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2018</a:t>
              </a:r>
              <a:endParaRPr lang="de-DE" b="1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35437" y="2633435"/>
              <a:ext cx="1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Ausblick</a:t>
              </a:r>
              <a:endParaRPr lang="de-DE" b="1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753203" y="2633435"/>
              <a:ext cx="88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Fazit</a:t>
              </a:r>
              <a:endParaRPr lang="de-DE" b="1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739" y="190187"/>
            <a:ext cx="10722522" cy="6015234"/>
          </a:xfr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(höherer Zeitaufwand)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[Big Data] 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058192" y="2490614"/>
            <a:ext cx="2706937" cy="300299"/>
          </a:xfrm>
          <a:prstGeom prst="rect">
            <a:avLst/>
          </a:prstGeom>
          <a:solidFill>
            <a:srgbClr val="4472C4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40764"/>
            <a:ext cx="1247280" cy="439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672760" y="2498758"/>
            <a:ext cx="1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F259094-46C1-498C-81CB-DFFE57C5442D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7A21DC-4D8C-494D-817C-FDCBD0A3B298}"/>
              </a:ext>
            </a:extLst>
          </p:cNvPr>
          <p:cNvSpPr/>
          <p:nvPr/>
        </p:nvSpPr>
        <p:spPr>
          <a:xfrm>
            <a:off x="8037359" y="4196287"/>
            <a:ext cx="2880629" cy="310820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Plattformen (XING, ...)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77BA06-7392-4C3C-8E54-211952747FA1}"/>
              </a:ext>
            </a:extLst>
          </p:cNvPr>
          <p:cNvSpPr/>
          <p:nvPr/>
        </p:nvSpPr>
        <p:spPr>
          <a:xfrm>
            <a:off x="7991684" y="3792645"/>
            <a:ext cx="2951986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öffentliche Lebensläufe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81AF06-0DEE-4D2D-A05D-4E6D474474F0}"/>
              </a:ext>
            </a:extLst>
          </p:cNvPr>
          <p:cNvSpPr txBox="1"/>
          <p:nvPr/>
        </p:nvSpPr>
        <p:spPr>
          <a:xfrm>
            <a:off x="6506792" y="3159569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2AC5A7-8148-4C01-8361-8AA90BE14C36}"/>
              </a:ext>
            </a:extLst>
          </p:cNvPr>
          <p:cNvSpPr txBox="1"/>
          <p:nvPr/>
        </p:nvSpPr>
        <p:spPr>
          <a:xfrm>
            <a:off x="6543234" y="3963107"/>
            <a:ext cx="136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5BFBB0C-36A7-4E3E-B732-D4E71B936DEF}"/>
              </a:ext>
            </a:extLst>
          </p:cNvPr>
          <p:cNvSpPr txBox="1"/>
          <p:nvPr/>
        </p:nvSpPr>
        <p:spPr>
          <a:xfrm>
            <a:off x="3171092" y="3140136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938C89-088F-482D-BA72-537629BBC40A}"/>
              </a:ext>
            </a:extLst>
          </p:cNvPr>
          <p:cNvSpPr txBox="1"/>
          <p:nvPr/>
        </p:nvSpPr>
        <p:spPr>
          <a:xfrm>
            <a:off x="3085712" y="3978025"/>
            <a:ext cx="13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von Kandidaten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D64EA5D-B2BE-4E39-BAF0-610430CF43BF}"/>
              </a:ext>
            </a:extLst>
          </p:cNvPr>
          <p:cNvSpPr/>
          <p:nvPr/>
        </p:nvSpPr>
        <p:spPr>
          <a:xfrm>
            <a:off x="8351516" y="3370922"/>
            <a:ext cx="2252313" cy="257474"/>
          </a:xfrm>
          <a:prstGeom prst="rect">
            <a:avLst/>
          </a:prstGeom>
          <a:solidFill>
            <a:srgbClr val="34A4DC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8vance Profile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0B4815C8-38D0-48C8-A337-1935B2A74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1997312"/>
            <a:ext cx="2434704" cy="1622730"/>
          </a:xfrm>
        </p:spPr>
      </p:pic>
      <p:pic>
        <p:nvPicPr>
          <p:cNvPr id="34" name="Inhaltsplatzhalter 33">
            <a:extLst>
              <a:ext uri="{FF2B5EF4-FFF2-40B4-BE49-F238E27FC236}">
                <a16:creationId xmlns:a16="http://schemas.microsoft.com/office/drawing/2014/main" id="{563B174E-8C9F-45CF-A088-08F836D11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7" y="4081493"/>
            <a:ext cx="3084448" cy="1733595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27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Inhaltsplatzhalter 30">
            <a:extLst>
              <a:ext uri="{FF2B5EF4-FFF2-40B4-BE49-F238E27FC236}">
                <a16:creationId xmlns:a16="http://schemas.microsoft.com/office/drawing/2014/main" id="{34683124-BA0F-4627-B8CD-6596698D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25" y="4192358"/>
            <a:ext cx="2434703" cy="1622730"/>
          </a:xfrm>
          <a:prstGeom prst="rect">
            <a:avLst/>
          </a:prstGeom>
        </p:spPr>
      </p:pic>
      <p:pic>
        <p:nvPicPr>
          <p:cNvPr id="35" name="Inhaltsplatzhalter 33">
            <a:extLst>
              <a:ext uri="{FF2B5EF4-FFF2-40B4-BE49-F238E27FC236}">
                <a16:creationId xmlns:a16="http://schemas.microsoft.com/office/drawing/2014/main" id="{F7B545B3-1675-4D90-88C5-7E7FDED8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57" y="1925768"/>
            <a:ext cx="3254082" cy="169427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E10D09A-523F-4CC4-8AB4-1EF514FB8C59}"/>
              </a:ext>
            </a:extLst>
          </p:cNvPr>
          <p:cNvSpPr txBox="1"/>
          <p:nvPr/>
        </p:nvSpPr>
        <p:spPr>
          <a:xfrm>
            <a:off x="6460640" y="5873607"/>
            <a:ext cx="5742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https://www.weka-akademie.de/media/EU-DSGVO-Seminarbild.jpg (Stand: 17.11.2017)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EEE8BB-F987-4EA3-9690-250A3383F8DC}"/>
              </a:ext>
            </a:extLst>
          </p:cNvPr>
          <p:cNvSpPr txBox="1"/>
          <p:nvPr/>
        </p:nvSpPr>
        <p:spPr>
          <a:xfrm>
            <a:off x="6546167" y="3675623"/>
            <a:ext cx="48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http://www.euroforum.de/datenschutz-kongress/wp-content/uploads/2015/09/ eu_datenschutz_grundverordnung.png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Änderungen in AIMA wegen in Kraft treten der</a:t>
            </a:r>
            <a:br>
              <a:rPr lang="de-DE" dirty="0"/>
            </a:br>
            <a:r>
              <a:rPr lang="de-DE" dirty="0"/>
              <a:t>Europäischen Datenschutz Grundverordnung (EU-DSGVO) am 25.5.2018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Kunden suchen/finden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5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29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4114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 (Stand: 18.11.2017)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Graphic spid="39" grpId="0">
        <p:bldAsOne/>
      </p:bldGraphic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2" y="2030268"/>
            <a:ext cx="2749233" cy="3073435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accent6">
                    <a:lumMod val="75000"/>
                  </a:schemeClr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198311" y="5292491"/>
            <a:ext cx="80996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 (Stand: 17.11.2017)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7836462" y="4039844"/>
            <a:ext cx="458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 (Stand: 17.11.2017)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11" y="2052400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Rekrutierung von Talenten (Headhunter):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4840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BDF99D-461F-4BDA-A85F-2240DC8C8C41}"/>
              </a:ext>
            </a:extLst>
          </p:cNvPr>
          <p:cNvSpPr/>
          <p:nvPr/>
        </p:nvSpPr>
        <p:spPr>
          <a:xfrm>
            <a:off x="6049541" y="2053911"/>
            <a:ext cx="3389881" cy="124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31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6059557" y="5711994"/>
            <a:ext cx="5416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https://ideal.com/wp-content/uploads/2016/10/media.png (Stand: 18.11.2017)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" y="1876031"/>
            <a:ext cx="1995447" cy="199544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442249" y="371031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https://storage.googleapis.com/company-display-edited/talentwunder/logo-2016066e8951427f4fd5c5/logo_big_retina.png (Stand: 18.11.2017)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FAB9344-BF7B-4C2A-88F6-457CF181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17" y="3967350"/>
            <a:ext cx="2975401" cy="171244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17011B-229F-418E-9CFF-1DB279491591}"/>
              </a:ext>
            </a:extLst>
          </p:cNvPr>
          <p:cNvSpPr txBox="1"/>
          <p:nvPr/>
        </p:nvSpPr>
        <p:spPr>
          <a:xfrm>
            <a:off x="6049541" y="3332461"/>
            <a:ext cx="6010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https://aim.instaffo.com/wp-content/uploads/2017/05/instaffo-aim-logo-variant-1-300x110.png (Stand: 18.11.2017)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D9F80D-B13A-4DDF-84E4-67198F44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5" y="2129251"/>
            <a:ext cx="2975401" cy="10909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48EEF5F-3803-4EE2-BE24-183E2450C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0" y="4170549"/>
            <a:ext cx="1738399" cy="173839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255EE8A-0480-461D-A90C-17E84BAC8918}"/>
              </a:ext>
            </a:extLst>
          </p:cNvPr>
          <p:cNvSpPr txBox="1"/>
          <p:nvPr/>
        </p:nvSpPr>
        <p:spPr>
          <a:xfrm>
            <a:off x="496173" y="5747788"/>
            <a:ext cx="5229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https://pbs.twimg.com/profile_images/459009351387058176/4DGnSn2P.png (Stand: 18.11.2017)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E58C038-F545-4B60-8C36-C6C25AD0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647342"/>
            <a:ext cx="1028712" cy="617227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FA9D013-3D45-4B91-BFE0-F1ACC19A9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69" y="2646339"/>
            <a:ext cx="1028712" cy="61722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1B43280-E7F9-400E-B6C9-3C09B91C1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8" y="5039748"/>
            <a:ext cx="1028712" cy="51435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7DADC6F-F259-4538-AD29-AFF1E6738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9" y="5039748"/>
            <a:ext cx="1028712" cy="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41" grpId="0"/>
      <p:bldP spid="33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Konkurrenz: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Talentwunder: deutsches Start-up, viele Preise gewonnen,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Instaffo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deutsches Unternehmen, gleiche/sehr ähnliche Produkte/Dienstleistungen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Ideal.: kanadisches Unternehmen, gleiche/sehr ähnliche Produkte/Dienstleistungen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Connectifier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amerikanisches Unternehmen, gleiche/sehr ähnliche Produkte/Dienstleistungen, Kunden: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9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4870DB28-70F1-47A9-9FBB-466AB0E4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33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C37C76-AF4F-4D49-941C-6CD50EF8527D}"/>
              </a:ext>
            </a:extLst>
          </p:cNvPr>
          <p:cNvSpPr txBox="1"/>
          <p:nvPr/>
        </p:nvSpPr>
        <p:spPr>
          <a:xfrm>
            <a:off x="3873160" y="6172687"/>
            <a:ext cx="6016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https://upload.wikimedia.org/wikipedia/commons/7/77/SWOT_de.png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160375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Stärken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Keine Angst neue Wege zu gehen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Erfahrung und Kompetenz (Han Stoffels)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Chancen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Es steckt viel Geld in dieser Branche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(Neuheit auf diesem Gebiet?!)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146E6D43-F955-4801-A76C-2E41E6695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596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Schwächen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Wertschöpfung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outgesourced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Google Search Ranking</a:t>
            </a:r>
            <a:b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: „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netherland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talent search </a:t>
            </a:r>
            <a:r>
              <a:rPr lang="en-US" sz="31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engine”)</a:t>
            </a:r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3100" u="sng" dirty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Markt nahm erstes Produkt nicht wie gewünscht an (zweites auch nicht?)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EU-DSGVO</a:t>
            </a:r>
          </a:p>
          <a:p>
            <a:r>
              <a:rPr lang="de-DE" sz="3100" dirty="0">
                <a:latin typeface="Arial" panose="020B0604020202020204" pitchFamily="34" charset="0"/>
                <a:cs typeface="Arial" panose="020B0604020202020204" pitchFamily="34" charset="0"/>
              </a:rPr>
              <a:t>Konkurrenz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34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35</a:t>
            </a:fld>
            <a:endParaRPr lang="de-DE" dirty="0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EDAD6CA9-E32A-405A-8561-5C3C06CE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18F6827-B536-4F76-9212-DA5251DB6DB7}"/>
              </a:ext>
            </a:extLst>
          </p:cNvPr>
          <p:cNvSpPr txBox="1"/>
          <p:nvPr/>
        </p:nvSpPr>
        <p:spPr>
          <a:xfrm>
            <a:off x="3310291" y="6190448"/>
            <a:ext cx="7137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http://4.bp.blogspot.com/-RsLK3g6TeLw/Vhi4OU8Sg3I/AAAAAAAAIXM/3h8KX4-jFSM/s1600/spannend.jpg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806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6" y="2069306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6799395" y="3573302"/>
            <a:ext cx="25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 (Stand: 17.11.2017)</a:t>
            </a:r>
          </a:p>
        </p:txBody>
      </p:sp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1871747"/>
            <a:ext cx="1600022" cy="1600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0" y="4038451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5841743" y="5775291"/>
            <a:ext cx="464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 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(Stand: 17.11.2017)</a:t>
            </a:r>
            <a:endParaRPr lang="de-DE" sz="9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4" y="4003638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niederländisches Startup (Aktiengesellschaft)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 (Vertrieb und Management)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Externe Entwicklung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21.11.2017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2"/>
          <a:stretch/>
        </p:blipFill>
        <p:spPr>
          <a:xfrm>
            <a:off x="2684387" y="1845737"/>
            <a:ext cx="6465562" cy="409771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-Media-Plattformen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u="sng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21.11.2017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2914627" y="5785643"/>
            <a:ext cx="5513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 (Stand: 17.11.2017)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Microsoft Office PowerPoint</Application>
  <PresentationFormat>Breitbild</PresentationFormat>
  <Paragraphs>677</Paragraphs>
  <Slides>35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hoegerle@smart-it-gmbh.de</cp:lastModifiedBy>
  <cp:revision>238</cp:revision>
  <dcterms:created xsi:type="dcterms:W3CDTF">2017-10-26T10:14:06Z</dcterms:created>
  <dcterms:modified xsi:type="dcterms:W3CDTF">2017-11-21T10:39:45Z</dcterms:modified>
</cp:coreProperties>
</file>